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1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59" r:id="rId14"/>
    <p:sldId id="275" r:id="rId15"/>
    <p:sldId id="26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5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E93C8-4AD9-496E-A00C-376F6828C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10CDF8-EF5D-48DD-AC0A-D3FCCD3F9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96C3FF-71E7-48FF-916F-F6226C937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1565F6-866B-4B46-B9B9-17AB160A3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7C20D1-43A3-48B9-BD1A-EECEAB7A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06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03923-8D6A-4FBE-B3CF-F7EADD62C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6C2853-8E6D-4270-BE3A-A90609326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DC0771-AD86-4934-BB2B-C18DAB84D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534243-D1F3-4FA6-8800-52DE18A7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94A0B-79B1-4CC0-B981-430227974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37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28474-E0A7-4557-BD66-B4EF6A53E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843C87-82DB-4B27-ABA7-EC3D1B604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78C590-A542-4E11-AF2F-AA14C4096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D37348-D94E-40BD-87F0-586938CC6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545B1C-BE5B-4ADF-BA5E-CA3E4A230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15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298E3-8CC2-4F3E-B666-71EEEFE79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1CA4E6-3E15-4F49-BE8F-C6AD73D6D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57A2DF-2610-4C24-BB1C-70A37F59B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5ACDEC-FBAA-4947-93C6-9A67633A9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E956EA-02BD-48CF-B007-530FDE67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CBB153-8A15-41EA-BC1A-8B9D2799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95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F351B-F08D-43A8-BFB7-94E1096F0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A9A471-4FC9-4168-A5F4-EA5BE3E6D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A6D3FD-2736-4B95-B242-E76EA3389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D92775-1B15-434D-B74D-A58C7CE2B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CE4E62-D02E-4249-9575-45B820983E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02D320-7FD0-48B1-A955-837D0DB0F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9C7EBFE-B853-45BB-9E22-041AB8D9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3C8D339-130D-463A-86F0-CD4056EB6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04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90305-BB21-4891-9957-4775F078F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7FFABD-076C-40F7-B6EE-52801590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D197C7-DE10-46E2-9ADF-77F0CA6D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4CB71E1-EE6D-433F-9478-8CBF7AEBA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61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8725656-9B64-4743-ADE8-482273732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0A618F-DC41-4C30-9652-E44C39AB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93D3FE-54B7-4C9D-8A62-57E8E2B5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76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A44EE-E3B8-4536-AB49-32C26C437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CDECCB-EA62-4DB1-BEAA-9CE81AC91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18FEA8-1B67-4D9E-B8DE-AD155D69C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647CC9-777E-464A-90D2-A8BBD46AE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9F4A49-E864-49EB-88B9-E98C717B6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488C7F-D0C2-40DB-95F6-3BEBA28E2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465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E06DB-84D6-4C3A-8995-866C0057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11DFF6-76F9-46D2-9540-848A6AD027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D4D382-F4D2-43BA-8DF6-D8FAB7087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F13F8A-28C8-43CB-AFAC-DBAAADFF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745D55-EBE6-4EEA-A3C9-A616F8CF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9D50F1-64CD-435B-B475-EC77F4EA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08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34635-FF22-4067-9E22-A597A765B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2B03C5-1792-4C9F-9617-288CC06D3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F994DE-F8C5-442C-B393-516943466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C2D928-0459-4525-86B5-CAC62554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B1F6BD-3FD7-4E8A-8E8B-9D7DF061A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42A1CBA-8BA5-478B-8D90-BDE94AAB08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3C6AB3-3401-4431-87C5-D1CC1A01B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728EF7-7F9F-4074-805D-B04B0EE64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F7ED40-DCDF-49CD-9E65-F4A29568A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75B06F-27D8-4D90-AD7C-AEA90C1F4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8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FFF9CA-A425-49DF-B807-3C452808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DD8D58-2342-48A2-A8D6-50A819B0C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8A0862-27EF-444B-A713-89A0BA7A4B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98AAF-C590-4EE6-9BAE-58C00B2E177D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2FAC27-0006-4506-A63A-1650A0F0A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49FB35-9677-4A41-BABA-A69BA0745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9614F-BF4B-4F0F-B583-66D93CB43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616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A0D4E-E072-468E-BD1A-9C63B66CE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74F08A-35C1-4CA7-A783-DD21FBF69F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DF121E-2E5C-4EF2-80B4-D3D3519F5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46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Боярыня. Этюд для картины «Боярыня Морозова»">
            <a:extLst>
              <a:ext uri="{FF2B5EF4-FFF2-40B4-BE49-F238E27FC236}">
                <a16:creationId xmlns:a16="http://schemas.microsoft.com/office/drawing/2014/main" id="{D68A1899-1848-4092-B0BB-F3F7C0F7A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4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Василий Суриков «Юродивый, сидящий на снегу», этюд к картине, 1885 год">
            <a:extLst>
              <a:ext uri="{FF2B5EF4-FFF2-40B4-BE49-F238E27FC236}">
                <a16:creationId xmlns:a16="http://schemas.microsoft.com/office/drawing/2014/main" id="{8AB2EDD5-53A1-4E58-B5C9-231DDCB95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0"/>
            <a:ext cx="5470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03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2938D3E-C5A9-4533-9DBA-BBDE52E64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53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6E2C95A-A71B-4AC6-9E32-80281274D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168" y="1248032"/>
            <a:ext cx="5063619" cy="380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11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B82C317-6F03-4380-B399-FB89030CF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83" y="668944"/>
            <a:ext cx="7879234" cy="552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71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6808674-D49C-4F43-B4B2-31A301FB0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53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474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81087E6-8EA6-4DE9-8F46-38BA24B12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519113"/>
            <a:ext cx="10477500" cy="58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770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37F178D-5629-4C09-B1EC-04117E367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6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B09D4BF5-E643-4D0D-9E30-07EA4FE13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25" r="84197"/>
          <a:stretch/>
        </p:blipFill>
        <p:spPr bwMode="auto">
          <a:xfrm>
            <a:off x="7872966" y="81774"/>
            <a:ext cx="2483608" cy="334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1384A56-E1CD-4544-9DB7-523A9270FD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3" t="10966" r="3753" b="49792"/>
          <a:stretch/>
        </p:blipFill>
        <p:spPr bwMode="auto">
          <a:xfrm>
            <a:off x="9273209" y="3536071"/>
            <a:ext cx="2559999" cy="301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975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96A064F-6BA6-4A78-83D0-D00028E1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349"/>
            <a:ext cx="12192000" cy="516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619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EE3B6D6-D43C-4B4E-BA8C-CEA143DD1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516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945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A0D4E-E072-468E-BD1A-9C63B66CE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74F08A-35C1-4CA7-A783-DD21FBF69F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DF121E-2E5C-4EF2-80B4-D3D3519F5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503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BB05CB7-CD63-441D-B6A7-5FA9293C2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8841"/>
            <a:ext cx="12192000" cy="443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890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A7C88844-35E7-43A0-B9A2-F3DE928A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42" y="212116"/>
            <a:ext cx="51435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07D635C6-543B-4E08-ADB2-EE733488B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67" y="2305420"/>
            <a:ext cx="6772533" cy="442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7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 175- летию со дня рождения Василия Сурикова Рождение замысла …«Раз ворону на снегу увидал.&#10; Сидит ворона на снегу и крыло отставила,&#10; черным пятном на белом сидит.-7">
            <a:extLst>
              <a:ext uri="{FF2B5EF4-FFF2-40B4-BE49-F238E27FC236}">
                <a16:creationId xmlns:a16="http://schemas.microsoft.com/office/drawing/2014/main" id="{3D30ECEC-970E-48E4-877D-65ED92AC9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919163"/>
            <a:ext cx="6667500" cy="501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334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A0D4E-E072-468E-BD1A-9C63B66CE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74F08A-35C1-4CA7-A783-DD21FBF69F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DF121E-2E5C-4EF2-80B4-D3D3519F5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018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Наброски">
            <a:extLst>
              <a:ext uri="{FF2B5EF4-FFF2-40B4-BE49-F238E27FC236}">
                <a16:creationId xmlns:a16="http://schemas.microsoft.com/office/drawing/2014/main" id="{0FC01F97-FBEE-4511-B5EE-ABC74DE5A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8125"/>
            <a:ext cx="1143000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753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6</cp:revision>
  <dcterms:created xsi:type="dcterms:W3CDTF">2024-03-24T10:19:12Z</dcterms:created>
  <dcterms:modified xsi:type="dcterms:W3CDTF">2024-03-25T18:25:56Z</dcterms:modified>
</cp:coreProperties>
</file>